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3" r:id="rId3"/>
    <p:sldId id="265" r:id="rId4"/>
    <p:sldId id="266" r:id="rId5"/>
    <p:sldId id="267" r:id="rId6"/>
    <p:sldId id="268" r:id="rId7"/>
    <p:sldId id="269" r:id="rId8"/>
    <p:sldId id="270" r:id="rId9"/>
    <p:sldId id="271" r:id="rId10"/>
    <p:sldId id="272" r:id="rId11"/>
    <p:sldId id="273" r:id="rId1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10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28/07/2022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28/07/2022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28/07/2022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28/07/2022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28/07/2022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28/07/2022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28/07/2022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28/07/2022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28/07/2022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28/07/2022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28/07/2022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28/07/2022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1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40516"/>
            <a:ext cx="9144000" cy="1655762"/>
          </a:xfrm>
        </p:spPr>
        <p:txBody>
          <a:bodyPr>
            <a:normAutofit/>
          </a:bodyPr>
          <a:lstStyle/>
          <a:p>
            <a:r>
              <a:rPr lang="fr-FR" sz="4400" dirty="0"/>
              <a:t>Les accords dans le GN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>
            <a:off x="275825" y="220133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5</a:t>
            </a:r>
          </a:p>
        </p:txBody>
      </p:sp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614" y="94378"/>
            <a:ext cx="9423400" cy="1325563"/>
          </a:xfrm>
        </p:spPr>
        <p:txBody>
          <a:bodyPr/>
          <a:lstStyle/>
          <a:p>
            <a:r>
              <a:rPr lang="fr-FR" b="1" dirty="0"/>
              <a:t>Mets l’adjectif au pluriel :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200" dirty="0"/>
              <a:t>un nouveau jeu</a:t>
            </a:r>
          </a:p>
          <a:p>
            <a:endParaRPr lang="fr-FR" sz="3200" dirty="0"/>
          </a:p>
          <a:p>
            <a:r>
              <a:rPr lang="fr-FR" sz="3200" dirty="0"/>
              <a:t>des …………… jeux</a:t>
            </a:r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sz="3200" dirty="0"/>
              <a:t>un sac vide</a:t>
            </a:r>
          </a:p>
          <a:p>
            <a:endParaRPr lang="fr-FR" sz="3200" dirty="0"/>
          </a:p>
          <a:p>
            <a:r>
              <a:rPr lang="fr-FR" sz="3200" dirty="0"/>
              <a:t>des sacs ………………</a:t>
            </a:r>
          </a:p>
        </p:txBody>
      </p:sp>
    </p:spTree>
    <p:extLst>
      <p:ext uri="{BB962C8B-B14F-4D97-AF65-F5344CB8AC3E}">
        <p14:creationId xmlns:p14="http://schemas.microsoft.com/office/powerpoint/2010/main" val="22100492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614" y="94378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200" dirty="0"/>
              <a:t>un nouveau jeu</a:t>
            </a:r>
          </a:p>
          <a:p>
            <a:endParaRPr lang="fr-FR" sz="3200" dirty="0"/>
          </a:p>
          <a:p>
            <a:r>
              <a:rPr lang="fr-FR" sz="3200" dirty="0"/>
              <a:t>des </a:t>
            </a:r>
            <a:r>
              <a:rPr lang="fr-FR" sz="3200" dirty="0">
                <a:solidFill>
                  <a:srgbClr val="FF0000"/>
                </a:solidFill>
              </a:rPr>
              <a:t>nouveaux</a:t>
            </a:r>
            <a:r>
              <a:rPr lang="fr-FR" sz="3200" dirty="0"/>
              <a:t> jeux</a:t>
            </a:r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sz="3200" dirty="0"/>
              <a:t>un sac vide</a:t>
            </a:r>
          </a:p>
          <a:p>
            <a:endParaRPr lang="fr-FR" sz="3200" dirty="0"/>
          </a:p>
          <a:p>
            <a:r>
              <a:rPr lang="fr-FR" sz="3200" dirty="0"/>
              <a:t>des </a:t>
            </a:r>
            <a:r>
              <a:rPr lang="fr-FR" sz="3200"/>
              <a:t>sacs </a:t>
            </a:r>
            <a:r>
              <a:rPr lang="fr-FR" sz="3200">
                <a:solidFill>
                  <a:srgbClr val="FF0000"/>
                </a:solidFill>
              </a:rPr>
              <a:t>vides</a:t>
            </a:r>
            <a:endParaRPr lang="fr-FR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19581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614" y="94378"/>
            <a:ext cx="9423400" cy="1325563"/>
          </a:xfrm>
        </p:spPr>
        <p:txBody>
          <a:bodyPr/>
          <a:lstStyle/>
          <a:p>
            <a:r>
              <a:rPr lang="fr-FR" b="1" dirty="0"/>
              <a:t>Mets l’adjectif au pluriel :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200" dirty="0"/>
              <a:t>un petit chien</a:t>
            </a:r>
          </a:p>
          <a:p>
            <a:endParaRPr lang="fr-FR" sz="3200" dirty="0"/>
          </a:p>
          <a:p>
            <a:r>
              <a:rPr lang="fr-FR" sz="3200" dirty="0"/>
              <a:t>des …………… chiens</a:t>
            </a:r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sz="3200" dirty="0"/>
              <a:t>un jouet ancien</a:t>
            </a:r>
          </a:p>
          <a:p>
            <a:endParaRPr lang="fr-FR" sz="3200" dirty="0"/>
          </a:p>
          <a:p>
            <a:r>
              <a:rPr lang="fr-FR" sz="3200" dirty="0"/>
              <a:t>des jouets ………………</a:t>
            </a:r>
          </a:p>
        </p:txBody>
      </p:sp>
    </p:spTree>
    <p:extLst>
      <p:ext uri="{BB962C8B-B14F-4D97-AF65-F5344CB8AC3E}">
        <p14:creationId xmlns:p14="http://schemas.microsoft.com/office/powerpoint/2010/main" val="31112222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614" y="94378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200" dirty="0"/>
              <a:t>un petit chien</a:t>
            </a:r>
          </a:p>
          <a:p>
            <a:endParaRPr lang="fr-FR" sz="3200" dirty="0"/>
          </a:p>
          <a:p>
            <a:r>
              <a:rPr lang="fr-FR" sz="3200" dirty="0"/>
              <a:t>des </a:t>
            </a:r>
            <a:r>
              <a:rPr lang="fr-FR" sz="3200" dirty="0">
                <a:solidFill>
                  <a:srgbClr val="FF0000"/>
                </a:solidFill>
              </a:rPr>
              <a:t>petit</a:t>
            </a:r>
            <a:r>
              <a:rPr lang="fr-FR" sz="3200" u="sng" dirty="0">
                <a:solidFill>
                  <a:srgbClr val="FF0000"/>
                </a:solidFill>
              </a:rPr>
              <a:t>s</a:t>
            </a:r>
            <a:r>
              <a:rPr lang="fr-FR" sz="3200" dirty="0"/>
              <a:t> chiens</a:t>
            </a:r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sz="3200" dirty="0"/>
              <a:t>un jouet ancien</a:t>
            </a:r>
          </a:p>
          <a:p>
            <a:endParaRPr lang="fr-FR" sz="3200" dirty="0"/>
          </a:p>
          <a:p>
            <a:r>
              <a:rPr lang="fr-FR" sz="3200" dirty="0"/>
              <a:t>des jouets </a:t>
            </a:r>
            <a:r>
              <a:rPr lang="fr-FR" sz="3200" dirty="0">
                <a:solidFill>
                  <a:srgbClr val="FF0000"/>
                </a:solidFill>
              </a:rPr>
              <a:t>ancien</a:t>
            </a:r>
            <a:r>
              <a:rPr lang="fr-FR" sz="3200" u="sng" dirty="0">
                <a:solidFill>
                  <a:srgbClr val="FF0000"/>
                </a:solidFill>
              </a:rPr>
              <a:t>s</a:t>
            </a:r>
          </a:p>
        </p:txBody>
      </p:sp>
    </p:spTree>
    <p:extLst>
      <p:ext uri="{BB962C8B-B14F-4D97-AF65-F5344CB8AC3E}">
        <p14:creationId xmlns:p14="http://schemas.microsoft.com/office/powerpoint/2010/main" val="10588681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614" y="94378"/>
            <a:ext cx="9423400" cy="1325563"/>
          </a:xfrm>
        </p:spPr>
        <p:txBody>
          <a:bodyPr/>
          <a:lstStyle/>
          <a:p>
            <a:r>
              <a:rPr lang="fr-FR" b="1" dirty="0"/>
              <a:t>Mets l’adjectif au pluriel :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200" dirty="0"/>
              <a:t>une grande grue</a:t>
            </a:r>
          </a:p>
          <a:p>
            <a:endParaRPr lang="fr-FR" sz="3200" dirty="0"/>
          </a:p>
          <a:p>
            <a:r>
              <a:rPr lang="fr-FR" sz="3200" dirty="0"/>
              <a:t>des …………… grues</a:t>
            </a:r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sz="3200" dirty="0"/>
              <a:t>une tablette abîmée</a:t>
            </a:r>
          </a:p>
          <a:p>
            <a:endParaRPr lang="fr-FR" sz="3200" dirty="0"/>
          </a:p>
          <a:p>
            <a:r>
              <a:rPr lang="fr-FR" sz="3200" dirty="0"/>
              <a:t>des tablettes ………………</a:t>
            </a:r>
          </a:p>
        </p:txBody>
      </p:sp>
    </p:spTree>
    <p:extLst>
      <p:ext uri="{BB962C8B-B14F-4D97-AF65-F5344CB8AC3E}">
        <p14:creationId xmlns:p14="http://schemas.microsoft.com/office/powerpoint/2010/main" val="13975791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614" y="94378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200" dirty="0"/>
              <a:t>une grande grue</a:t>
            </a:r>
          </a:p>
          <a:p>
            <a:endParaRPr lang="fr-FR" sz="3200" dirty="0"/>
          </a:p>
          <a:p>
            <a:r>
              <a:rPr lang="fr-FR" sz="3200" dirty="0"/>
              <a:t>des </a:t>
            </a:r>
            <a:r>
              <a:rPr lang="fr-FR" sz="3200" dirty="0">
                <a:solidFill>
                  <a:srgbClr val="FF0000"/>
                </a:solidFill>
              </a:rPr>
              <a:t>grande</a:t>
            </a:r>
            <a:r>
              <a:rPr lang="fr-FR" sz="3200" u="sng" dirty="0">
                <a:solidFill>
                  <a:srgbClr val="FF0000"/>
                </a:solidFill>
              </a:rPr>
              <a:t>s</a:t>
            </a:r>
            <a:r>
              <a:rPr lang="fr-FR" sz="3200" dirty="0"/>
              <a:t> grues</a:t>
            </a:r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sz="3200" dirty="0"/>
              <a:t>une tablette abîmée</a:t>
            </a:r>
          </a:p>
          <a:p>
            <a:endParaRPr lang="fr-FR" sz="3200" dirty="0"/>
          </a:p>
          <a:p>
            <a:r>
              <a:rPr lang="fr-FR" sz="3200" dirty="0"/>
              <a:t>des tablettes </a:t>
            </a:r>
            <a:r>
              <a:rPr lang="fr-FR" sz="3200" dirty="0">
                <a:solidFill>
                  <a:srgbClr val="FF0000"/>
                </a:solidFill>
              </a:rPr>
              <a:t>abîmée</a:t>
            </a:r>
            <a:r>
              <a:rPr lang="fr-FR" sz="3200" u="sng" dirty="0">
                <a:solidFill>
                  <a:srgbClr val="FF0000"/>
                </a:solidFill>
              </a:rPr>
              <a:t>s</a:t>
            </a:r>
          </a:p>
        </p:txBody>
      </p:sp>
    </p:spTree>
    <p:extLst>
      <p:ext uri="{BB962C8B-B14F-4D97-AF65-F5344CB8AC3E}">
        <p14:creationId xmlns:p14="http://schemas.microsoft.com/office/powerpoint/2010/main" val="32275345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614" y="94378"/>
            <a:ext cx="9423400" cy="1325563"/>
          </a:xfrm>
        </p:spPr>
        <p:txBody>
          <a:bodyPr/>
          <a:lstStyle/>
          <a:p>
            <a:r>
              <a:rPr lang="fr-FR" b="1" dirty="0"/>
              <a:t>Mets l’adjectif au pluriel :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200" dirty="0"/>
              <a:t>un beau tableau</a:t>
            </a:r>
          </a:p>
          <a:p>
            <a:endParaRPr lang="fr-FR" sz="3200" dirty="0"/>
          </a:p>
          <a:p>
            <a:r>
              <a:rPr lang="fr-FR" sz="3200" dirty="0"/>
              <a:t>des …………… tableaux</a:t>
            </a:r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sz="3200" dirty="0"/>
              <a:t>un ballon neuf</a:t>
            </a:r>
          </a:p>
          <a:p>
            <a:endParaRPr lang="fr-FR" sz="3200" dirty="0"/>
          </a:p>
          <a:p>
            <a:r>
              <a:rPr lang="fr-FR" sz="3200" dirty="0"/>
              <a:t>des ballons ………………</a:t>
            </a:r>
          </a:p>
        </p:txBody>
      </p:sp>
    </p:spTree>
    <p:extLst>
      <p:ext uri="{BB962C8B-B14F-4D97-AF65-F5344CB8AC3E}">
        <p14:creationId xmlns:p14="http://schemas.microsoft.com/office/powerpoint/2010/main" val="20456720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614" y="94378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200" dirty="0"/>
              <a:t>un beau tableau</a:t>
            </a:r>
          </a:p>
          <a:p>
            <a:endParaRPr lang="fr-FR" sz="3200" dirty="0"/>
          </a:p>
          <a:p>
            <a:r>
              <a:rPr lang="fr-FR" sz="3200" dirty="0"/>
              <a:t>des </a:t>
            </a:r>
            <a:r>
              <a:rPr lang="fr-FR" sz="3200" dirty="0">
                <a:solidFill>
                  <a:srgbClr val="FF0000"/>
                </a:solidFill>
              </a:rPr>
              <a:t>beau</a:t>
            </a:r>
            <a:r>
              <a:rPr lang="fr-FR" sz="3200" u="sng" dirty="0">
                <a:solidFill>
                  <a:srgbClr val="FF0000"/>
                </a:solidFill>
              </a:rPr>
              <a:t>x</a:t>
            </a:r>
            <a:r>
              <a:rPr lang="fr-FR" sz="3200" dirty="0"/>
              <a:t> tableaux</a:t>
            </a:r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sz="3200" dirty="0"/>
              <a:t>un ballon neuf</a:t>
            </a:r>
          </a:p>
          <a:p>
            <a:endParaRPr lang="fr-FR" sz="3200" dirty="0"/>
          </a:p>
          <a:p>
            <a:r>
              <a:rPr lang="fr-FR" sz="3200" dirty="0"/>
              <a:t>des ballons </a:t>
            </a:r>
            <a:r>
              <a:rPr lang="fr-FR" sz="3200" dirty="0">
                <a:solidFill>
                  <a:srgbClr val="FF0000"/>
                </a:solidFill>
              </a:rPr>
              <a:t>neuf</a:t>
            </a:r>
            <a:r>
              <a:rPr lang="fr-FR" sz="3200" u="sng" dirty="0">
                <a:solidFill>
                  <a:srgbClr val="FF0000"/>
                </a:solidFill>
              </a:rPr>
              <a:t>s</a:t>
            </a:r>
          </a:p>
        </p:txBody>
      </p:sp>
    </p:spTree>
    <p:extLst>
      <p:ext uri="{BB962C8B-B14F-4D97-AF65-F5344CB8AC3E}">
        <p14:creationId xmlns:p14="http://schemas.microsoft.com/office/powerpoint/2010/main" val="36106354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614" y="94378"/>
            <a:ext cx="9423400" cy="1325563"/>
          </a:xfrm>
        </p:spPr>
        <p:txBody>
          <a:bodyPr/>
          <a:lstStyle/>
          <a:p>
            <a:r>
              <a:rPr lang="fr-FR" b="1" dirty="0"/>
              <a:t>Mets l’adjectif au pluriel :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200" dirty="0"/>
              <a:t>un vieux journal</a:t>
            </a:r>
          </a:p>
          <a:p>
            <a:endParaRPr lang="fr-FR" sz="3200" dirty="0"/>
          </a:p>
          <a:p>
            <a:r>
              <a:rPr lang="fr-FR" sz="3200" dirty="0"/>
              <a:t>des …………… journaux</a:t>
            </a:r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sz="3200" dirty="0"/>
              <a:t>un gros nuage</a:t>
            </a:r>
          </a:p>
          <a:p>
            <a:endParaRPr lang="fr-FR" sz="3200" dirty="0"/>
          </a:p>
          <a:p>
            <a:r>
              <a:rPr lang="fr-FR" sz="3200" dirty="0"/>
              <a:t>des ……………… nuages</a:t>
            </a:r>
          </a:p>
        </p:txBody>
      </p:sp>
    </p:spTree>
    <p:extLst>
      <p:ext uri="{BB962C8B-B14F-4D97-AF65-F5344CB8AC3E}">
        <p14:creationId xmlns:p14="http://schemas.microsoft.com/office/powerpoint/2010/main" val="26808145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614" y="94378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200" dirty="0"/>
              <a:t>un vieux journal</a:t>
            </a:r>
          </a:p>
          <a:p>
            <a:endParaRPr lang="fr-FR" sz="3200" dirty="0"/>
          </a:p>
          <a:p>
            <a:r>
              <a:rPr lang="fr-FR" sz="3200" dirty="0"/>
              <a:t>des </a:t>
            </a:r>
            <a:r>
              <a:rPr lang="fr-FR" sz="3200" dirty="0">
                <a:solidFill>
                  <a:srgbClr val="FF0000"/>
                </a:solidFill>
              </a:rPr>
              <a:t>vieu</a:t>
            </a:r>
            <a:r>
              <a:rPr lang="fr-FR" sz="3200" u="sng" dirty="0">
                <a:solidFill>
                  <a:srgbClr val="FF0000"/>
                </a:solidFill>
              </a:rPr>
              <a:t>x</a:t>
            </a:r>
            <a:r>
              <a:rPr lang="fr-FR" sz="3200" dirty="0"/>
              <a:t> journaux</a:t>
            </a:r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sz="3200" dirty="0"/>
              <a:t>un gros nuage</a:t>
            </a:r>
          </a:p>
          <a:p>
            <a:endParaRPr lang="fr-FR" sz="3200" dirty="0"/>
          </a:p>
          <a:p>
            <a:r>
              <a:rPr lang="fr-FR" sz="3200" dirty="0"/>
              <a:t>des </a:t>
            </a:r>
            <a:r>
              <a:rPr lang="fr-FR" sz="3200" dirty="0">
                <a:solidFill>
                  <a:srgbClr val="FF0000"/>
                </a:solidFill>
              </a:rPr>
              <a:t>gro</a:t>
            </a:r>
            <a:r>
              <a:rPr lang="fr-FR" sz="3200" u="sng" dirty="0">
                <a:solidFill>
                  <a:srgbClr val="FF0000"/>
                </a:solidFill>
              </a:rPr>
              <a:t>s</a:t>
            </a:r>
            <a:r>
              <a:rPr lang="fr-FR" sz="3200" dirty="0"/>
              <a:t> nuages</a:t>
            </a:r>
          </a:p>
        </p:txBody>
      </p:sp>
    </p:spTree>
    <p:extLst>
      <p:ext uri="{BB962C8B-B14F-4D97-AF65-F5344CB8AC3E}">
        <p14:creationId xmlns:p14="http://schemas.microsoft.com/office/powerpoint/2010/main" val="332974571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223</Words>
  <Application>Microsoft Office PowerPoint</Application>
  <PresentationFormat>Grand écran</PresentationFormat>
  <Paragraphs>126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Thème Office</vt:lpstr>
      <vt:lpstr>Rituel 1</vt:lpstr>
      <vt:lpstr>Mets l’adjectif au pluriel :</vt:lpstr>
      <vt:lpstr>CORRECTION</vt:lpstr>
      <vt:lpstr>Mets l’adjectif au pluriel :</vt:lpstr>
      <vt:lpstr>CORRECTION</vt:lpstr>
      <vt:lpstr>Mets l’adjectif au pluriel :</vt:lpstr>
      <vt:lpstr>CORRECTION</vt:lpstr>
      <vt:lpstr>Mets l’adjectif au pluriel :</vt:lpstr>
      <vt:lpstr>CORRECTION</vt:lpstr>
      <vt:lpstr>Mets l’adjectif au pluriel :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30</cp:revision>
  <dcterms:created xsi:type="dcterms:W3CDTF">2021-07-17T07:25:24Z</dcterms:created>
  <dcterms:modified xsi:type="dcterms:W3CDTF">2022-07-28T20:59:14Z</dcterms:modified>
</cp:coreProperties>
</file>